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f74fa95e694562" /><Relationship Type="http://schemas.openxmlformats.org/officeDocument/2006/relationships/extended-properties" Target="/docProps/app.xml" Id="R80e47cc5365a4f42" /><Relationship Type="http://schemas.openxmlformats.org/officeDocument/2006/relationships/officeDocument" Target="/ppt/presentation.xml" Id="Rc5bfac85f979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8fc070954411b"/>
  </p:sldMasterIdLst>
  <p:notesMasterIdLst>
    <p:notesMasterId xmlns:r="http://schemas.openxmlformats.org/officeDocument/2006/relationships" r:id="Rdb35c99eb41441a4"/>
  </p:notesMasterIdLst>
  <p:sldIdLst>
    <p:sldId xmlns:r="http://schemas.openxmlformats.org/officeDocument/2006/relationships" id="256" r:id="R551786a516af4c54"/>
    <p:sldId xmlns:r="http://schemas.openxmlformats.org/officeDocument/2006/relationships" id="257" r:id="R805eb331e0b945b8"/>
    <p:sldId xmlns:r="http://schemas.openxmlformats.org/officeDocument/2006/relationships" id="258" r:id="R5d729143e1234092"/>
    <p:sldId xmlns:r="http://schemas.openxmlformats.org/officeDocument/2006/relationships" id="259" r:id="R9d07c7237edc451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9dc832d121548d8" /><Relationship Type="http://schemas.openxmlformats.org/officeDocument/2006/relationships/slideMaster" Target="/ppt/slideMasters/slideMaster1.xml" Id="R94b8fc070954411b" /><Relationship Type="http://schemas.openxmlformats.org/officeDocument/2006/relationships/notesMaster" Target="/ppt/notesMasters/notesMaster1.xml" Id="Rdb35c99eb41441a4" /><Relationship Type="http://schemas.openxmlformats.org/officeDocument/2006/relationships/presProps" Target="/ppt/presProps.xml" Id="Radd45c4d51904277" /><Relationship Type="http://schemas.openxmlformats.org/officeDocument/2006/relationships/tableStyles" Target="/ppt/tableStyles.xml" Id="R215bbbb148284052" /><Relationship Type="http://schemas.openxmlformats.org/officeDocument/2006/relationships/slide" Target="/ppt/slides/slide1.xml" Id="R551786a516af4c54" /><Relationship Type="http://schemas.openxmlformats.org/officeDocument/2006/relationships/slide" Target="/ppt/slides/slide2.xml" Id="R805eb331e0b945b8" /><Relationship Type="http://schemas.openxmlformats.org/officeDocument/2006/relationships/slide" Target="/ppt/slides/slide3.xml" Id="R5d729143e1234092" /><Relationship Type="http://schemas.openxmlformats.org/officeDocument/2006/relationships/slide" Target="/ppt/slides/slide4.xml" Id="R9d07c7237edc451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660ec18f9e4a1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1bd784504d74f30" /><Relationship Type="http://schemas.openxmlformats.org/officeDocument/2006/relationships/notesMaster" Target="/ppt/notesMasters/notesMaster1.xml" Id="R19f557089c974b5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b58d89d6b2d4e36" /><Relationship Type="http://schemas.openxmlformats.org/officeDocument/2006/relationships/notesMaster" Target="/ppt/notesMasters/notesMaster1.xml" Id="R9d8e8428a241499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8b1006969c54e43" /><Relationship Type="http://schemas.openxmlformats.org/officeDocument/2006/relationships/notesMaster" Target="/ppt/notesMasters/notesMaster1.xml" Id="R8a81d5e6d52547e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ad1a616c4664f86" /><Relationship Type="http://schemas.openxmlformats.org/officeDocument/2006/relationships/notesMaster" Target="/ppt/notesMasters/notesMaster1.xml" Id="R3e99f4693da64ff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Note confidentielle fictive de Anaïs Lebrun : appeler Hugo Ferrand au 06 76 54 32 10 pour Studio Polaris. Lien : https://example.test/notes/anais-lebrun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Commentaire de Maëlle Robin : Domaine des Pins est rattaché à Studio Polaris. Adresse : 42 rue du Moulin, 59000 Lille.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Note de santé fictive : hospitalisation de Hugo Ferrand, traitement médical de Samir Okafor. Auteur : Anaïs Lebrun.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Note de présentation : contacter Éva Dupré à eva.dupre@example.test. URL https://example.test/externe.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178fdae9b4e0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91792e50567439f" /><Relationship Type="http://schemas.openxmlformats.org/officeDocument/2006/relationships/slideLayout" Target="/ppt/slideLayouts/slideLayout1.xml" Id="R0879a7243f9343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9a7243f9343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f1853818f5794ab2" /><Relationship Type="http://schemas.openxmlformats.org/officeDocument/2006/relationships/notesSlide" Target="/ppt/notesSlides/notesSlide1.xml" Id="Rf4e0a726c3a54fc4" /><Relationship Id="rIdExternalTest" Type="http://schemas.openxmlformats.org/officeDocument/2006/relationships/hyperlink" Target="https://example.test/externe-pptx" TargetMode="External"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e93e277d4989" /><Relationship Type="http://schemas.openxmlformats.org/officeDocument/2006/relationships/notesSlide" Target="/ppt/notesSlides/notesSlide2.xml" Id="R24e58c7779a6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70f3ab3e54ffd" /><Relationship Type="http://schemas.openxmlformats.org/officeDocument/2006/relationships/notesSlide" Target="/ppt/notesSlides/notesSlide3.xml" Id="R14d072f6c3e4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0ccf55ae4c8e" /><Relationship Type="http://schemas.openxmlformats.org/officeDocument/2006/relationships/chart" Target="/ppt/slides/charts/chart1.xml" Id="R8b975184af1b4d15" /><Relationship Type="http://schemas.openxmlformats.org/officeDocument/2006/relationships/notesSlide" Target="/ppt/notesSlides/notesSlide4.xml" Id="Reb79965584ca4692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Anaïs Lebrun</c:v>
          </c:tx>
          <c:spPr>
            <a:solidFill xmlns:a="http://schemas.openxmlformats.org/drawingml/2006/main">
              <a:srgbClr val="0D74A5"/>
            </a:solidFill>
          </c:spPr>
          <c:cat>
            <c:strRef>
              <c:f>'Chart Data'!$A$2:$A$4</c:f>
              <c:strCache>
                <c:ptCount val="3"/>
                <c:pt idx="0">
                  <c:v>Agence du Canal</c:v>
                </c:pt>
                <c:pt idx="1">
                  <c:v>Domaine des Pins</c:v>
                </c:pt>
                <c:pt idx="2">
                  <c:v>Pôle Mercure</c:v>
                </c:pt>
              </c:strCache>
            </c:strRef>
          </c:cat>
          <c:val>
            <c:numRef>
              <c:f>'Chart Data'!$B$2:$B$4</c:f>
              <c:numCache>
                <c:formatCode>General</c:formatCode>
                <c:ptCount val="3"/>
                <c:pt idx="0">
                  <c:v>7</c:v>
                </c:pt>
                <c:pt idx="1">
                  <c:v>4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v>Hugo Ferrand</c:v>
          </c:tx>
          <c:spPr>
            <a:solidFill xmlns:a="http://schemas.openxmlformats.org/drawingml/2006/main">
              <a:srgbClr val="79C7E8"/>
            </a:solidFill>
          </c:spPr>
          <c:cat>
            <c:strRef>
              <c:f>'Chart Data'!$C$2:$C$4</c:f>
              <c:strCache>
                <c:ptCount val="3"/>
                <c:pt idx="0">
                  <c:v>Agence du Canal</c:v>
                </c:pt>
                <c:pt idx="1">
                  <c:v>Domaine des Pins</c:v>
                </c:pt>
                <c:pt idx="2">
                  <c:v>Pôle Mercure</c:v>
                </c:pt>
              </c:strCache>
            </c:strRef>
          </c:cat>
          <c:val>
            <c:numRef>
              <c:f>'Chart Data'!$D$2:$D$4</c:f>
              <c:numCache>
                <c:formatCode>General</c:formatCode>
                <c:ptCount val="3"/>
                <c:pt idx="0">
                  <c:v>5</c:v>
                </c:pt>
                <c:pt idx="1">
                  <c:v>8</c:v>
                </c:pt>
                <c:pt idx="2">
                  <c:v>3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>
              <a:latin typeface="Arial"/>
              <a:ea typeface="Arial"/>
              <a:cs typeface="Arial"/>
            </a:defRPr>
          </a:pPr>
        </a:p>
      </c:txPr>
    </c:legend>
    <c:plotVisOnly val="1"/>
  </c:chart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476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DB9B3D-B663-4D5D-A25D-03CAFD78A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667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BFEA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FEAFF"/>
                </a:solidFill>
                <a:latin typeface="Arial"/>
                <a:ea typeface="Arial"/>
                <a:cs typeface="Arial"/>
              </a:rPr>
              <a:t>TEST COMPLET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F4CCA7-5702-4AD8-8B1D-37F97D6EB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381125"/>
            <a:ext cx="666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Données fictives</a:t>
            </a:r>
          </a:p>
          <a:p xmlns:a="http://schemas.openxmlformats.org/drawingml/2006/main">
            <a:pPr>
              <a:defRPr sz="3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à pseudonymiser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5C8DB4-B7EA-4888-8CAF-ABD36B570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813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FFFFFF"/>
                </a:solidFill>
                <a:latin typeface="Arial"/>
                <a:ea typeface="Arial"/>
                <a:cs typeface="Arial"/>
              </a:rPr>
              <a:t>Anaïs Lebrun  ·  Studio Polaris  ·  Agence du Canal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DE6262-1C41-46C6-B678-AFD21A4B9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05375"/>
            <a:ext cx="97155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EAFF"/>
          </a:solidFill>
          <a:ln xmlns:a="http://schemas.openxmlformats.org/drawingml/2006/main" w="0">
            <a:solidFill>
              <a:srgbClr val="BFEAF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>
                <a:solidFill>
                  <a:srgbClr val="102A43"/>
                </a:solidFill>
                <a:latin typeface="Arial"/>
                <a:ea typeface="Arial"/>
                <a:cs typeface="Arial"/>
              </a:rPr>
              <a:t>Document volontairement difficile : noms, coordonnées, santé, identifiants, notes, métadonnées et liens.</a:t>
            </a:r>
          </a:p>
        </p:txBody>
      </p:sp>
    </p:spTree>
    <p:extLst>
      <p:ext uri="{BB962C8B-B14F-4D97-AF65-F5344CB8AC3E}">
        <p14:creationId xmlns:p14="http://schemas.microsoft.com/office/powerpoint/2010/main" val="60867614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33A422-26FC-4B1A-A642-D7600B009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IDENTITÉS ET STRUCTURES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B64198-5007-4BA4-91E1-88E232D7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Qui, où et pour quelle organisation 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168B53-F2D6-477E-9E29-2ABAFAC2B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953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0D8C1C-16D0-40B6-B3C4-2F1718CE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28612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EAFF"/>
          </a:solidFill>
          <a:ln xmlns:a="http://schemas.openxmlformats.org/drawingml/2006/main" w="0">
            <a:solidFill>
              <a:srgbClr val="BFEAF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PERSONNES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0EF59A-F7F5-4CED-AB45-000163816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328612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FC2C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Anaïs Lebrun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Hugo Ferrand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Maëlle Robin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Samir Okafor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Éva Dupré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714AC2-7BA9-4298-BFF2-7FC6EBC2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809750"/>
            <a:ext cx="328612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EAFF"/>
          </a:solidFill>
          <a:ln xmlns:a="http://schemas.openxmlformats.org/drawingml/2006/main" w="0">
            <a:solidFill>
              <a:srgbClr val="BFEAF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ENTREPRISES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A79007-7042-40C4-AFB0-E5DF00737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24100"/>
            <a:ext cx="328612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FC2C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Studio Polaris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Coopérative Indigo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Réseau Azur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67CE32-B43D-4BFA-91CD-B0B3332B2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328612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EAFF"/>
          </a:solidFill>
          <a:ln xmlns:a="http://schemas.openxmlformats.org/drawingml/2006/main" w="0">
            <a:solidFill>
              <a:srgbClr val="BFEAF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LIEUX &amp; SITES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DB5B80-A0E1-4FAC-812D-8BA2289D6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24100"/>
            <a:ext cx="328612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FC2C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Agence du Canal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Domaine des Pins</a:t>
            </a:r>
          </a:p>
          <a:p xmlns:a="http://schemas.openxmlformats.org/drawingml/2006/main">
            <a:pPr>
              <a:defRPr sz="180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>
                <a:solidFill>
                  <a:srgbClr val="102A43"/>
                </a:solidFill>
                <a:latin typeface="Arial"/>
                <a:ea typeface="Arial"/>
                <a:cs typeface="Arial"/>
              </a:rPr>
              <a:t>Pôle Mercure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63863B3-BD20-4684-BADD-B8AF41891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1062037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4"/>
          </a:solidFill>
          <a:ln xmlns:a="http://schemas.openxmlformats.org/drawingml/2006/main" w="0">
            <a:solidFill>
              <a:srgbClr val="EAF0F4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Phrase imbriquée : Hugo Ferrand intervient pour Coopérative Indigo au Pôle Mercure, avec Anaïs Lebrun.</a:t>
            </a:r>
          </a:p>
        </p:txBody>
      </p:sp>
    </p:spTree>
    <p:extLst>
      <p:ext uri="{BB962C8B-B14F-4D97-AF65-F5344CB8AC3E}">
        <p14:creationId xmlns:p14="http://schemas.microsoft.com/office/powerpoint/2010/main" val="16874802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2D0BF8-9948-4D32-BC55-0E24EEF1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COORDONNÉES ET DONNÉES SENSIBLES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AAA0EF-2B67-4BF7-A27A-5855635D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Un mélange de formats à détecter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6F29C9-338E-4552-A512-DB8E1E89A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953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2040FD-0117-48A6-B506-54EDCB315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519112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EAFF"/>
          </a:solidFill>
          <a:ln xmlns:a="http://schemas.openxmlformats.org/drawingml/2006/main" w="0">
            <a:solidFill>
              <a:srgbClr val="BFEAF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anais.lebrun@example.test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samir.okafor@example.test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06 31 42 53 64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+33 6 44 55 66 77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42 rue du Moulin, 59000 Lille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9 avenue Victor-Hugo, 31000 Toulouse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5B4820-2FF4-47FC-A1B4-B610EEB48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809750"/>
            <a:ext cx="54292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4"/>
          </a:solidFill>
          <a:ln xmlns:a="http://schemas.openxmlformats.org/drawingml/2006/main" w="0">
            <a:solidFill>
              <a:srgbClr val="EAF0F4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IBAN  FR76 3000 6000 0112 3456 7890 189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SIRET  732 829 320 00074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IP  192.0.2.42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NIR fictif  2 91 02 44 123 456 78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arrêt maladie  ·  hospitalisation</a:t>
            </a:r>
          </a:p>
          <a:p xmlns:a="http://schemas.openxmlformats.org/drawingml/2006/main">
            <a:pPr>
              <a:defRPr sz="1725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102A43"/>
                </a:solidFill>
                <a:latin typeface="Arial"/>
                <a:ea typeface="Arial"/>
                <a:cs typeface="Arial"/>
              </a:rPr>
              <a:t>rendez-vous médical  ·  enfant malade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D0225E-F7FD-4F28-918C-CE80E84EB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108870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Lien externe visible : https://example.test/dossier/anais-lebrun</a:t>
            </a:r>
          </a:p>
        </p:txBody>
      </p:sp>
    </p:spTree>
    <p:extLst>
      <p:ext uri="{BB962C8B-B14F-4D97-AF65-F5344CB8AC3E}">
        <p14:creationId xmlns:p14="http://schemas.microsoft.com/office/powerpoint/2010/main" val="14576996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53C076-3373-4E72-99A7-67AFD8776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GRAPHIQUE ET ANNOTATIONS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F7ABD9-1679-4C5C-9FF9-94CE7A81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287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Les noms peuvent aussi se cacher dans un graphique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1D43EA-B5F4-4BE8-BD79-674C3C678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95300"/>
            <a:ext cx="52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0D74A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74A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graphicFrame>
        <p:nvGraphicFramePr>
          <p:cNvPr id="10" name="Chart"/>
          <p:cNvGraphicFramePr/>
          <p:nvPr/>
        </p:nvGraphicFramePr>
        <p:xfrm>
          <a:off xmlns:a="http://schemas.openxmlformats.org/drawingml/2006/main" x="723900" y="1809750"/>
          <a:ext xmlns:a="http://schemas.openxmlformats.org/drawingml/2006/main" cx="66675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b975184af1b4d15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B37BCB-465B-4451-8350-F8B37F3C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952625"/>
            <a:ext cx="3143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EAFF"/>
          </a:solidFill>
          <a:ln xmlns:a="http://schemas.openxmlformats.org/drawingml/2006/main" w="0">
            <a:solidFill>
              <a:srgbClr val="BFEAF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476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476B"/>
                </a:solidFill>
                <a:latin typeface="Arial"/>
                <a:ea typeface="Arial"/>
                <a:cs typeface="Arial"/>
              </a:rPr>
              <a:t>Commentaire libre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E840ED-1F93-48DE-B213-EC0832C2F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76500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FC2CF"/>
            </a:solidFill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>
                <a:solidFill>
                  <a:srgbClr val="102A43"/>
                </a:solidFill>
                <a:latin typeface="Arial"/>
                <a:ea typeface="Arial"/>
                <a:cs typeface="Arial"/>
              </a:rPr>
              <a:t>Interdiction d’aller à Domaine des Pins. Prévenir Maëlle Robin chez Studio Polaris.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65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>
                <a:solidFill>
                  <a:srgbClr val="102A43"/>
                </a:solidFill>
                <a:latin typeface="Arial"/>
                <a:ea typeface="Arial"/>
                <a:cs typeface="Arial"/>
              </a:rPr>
              <a:t>Variante : ANAÏS LEBRUN / Anais Lebrun.</a:t>
            </a:r>
          </a:p>
        </p:txBody>
      </p:sp>
    </p:spTree>
    <p:extLst>
      <p:ext uri="{BB962C8B-B14F-4D97-AF65-F5344CB8AC3E}">
        <p14:creationId xmlns:p14="http://schemas.microsoft.com/office/powerpoint/2010/main" val="149716834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Anaïs Lebrun</dc:creator>
  <lastModifiedBy>Hugo Ferrand</lastModifiedBy>
  <dc:title>Dossier Studio Polaris — Anaïs Lebrun</dc:title>
  <dcterms:created xsi:type="dcterms:W3CDTF">2026-09-12T19:06:36.6490000Z</dcterms:created>
  <dcterms:modified xsi:type="dcterms:W3CDTF">2026-09-12T19:06:36.6490000Z</dcterms:modified>
  <dc:subject>Test fictif complet</dc:subject>
  <keywords>Anaïs Lebrun; Studio Polaris; Domaine des Pins</keywords>
  <dc:description>Contient des données fictives sensibles.</dc:description>
</coreProperties>
</file>